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DB78A697-9D75-4DE8-8C28-1296A6CF43C1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075A-B3CA-4308-8288-4AA3FDE33D80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74B8D-FEEF-4ACC-AE11-BD533592BCDC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6006-7E0B-4944-9FC8-8FFECA54B11C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A3413-B80B-4905-8668-7292F4C8B0D5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62-C6A4-45F9-A235-129F0C1DEF43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B764-976A-4040-BDCA-252C91CEE939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FC935-CE77-4008-BAD9-6108F00BE393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62D5-4244-4B26-B385-E71032EABECD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967-1B7E-40AA-AAF7-BA98E0E039F7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1490F-3E6A-4544-9694-22B6007FE3C6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9620-38BC-4982-922B-C904A70C41DD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6FC6-E80E-40CB-B83C-A6FFE3EF0BA6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863F-52DC-41B2-9D00-5A4E5632AC32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55614-3909-43DC-A067-7F9842F8B81D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29323-6A73-409C-86A6-9EAF0F851121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0176-F1D3-49EC-82F4-0915A3AC4184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dirty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zh/%E5%86%AC%E5%A4%A9-%E9%9B%AA-%E8%B7%AF-%E6%A0%91-%E6%A3%AE%E6%9E%97-%E7%99%BD-%E5%86%B7-%E5%86%AC%E5%A4%A9%E8%83%8C%E6%99%AF-%E6%99%AF%E8%A7%82-%E5%86%AC%E5%AD%A3%E6%99%AF%E8%A7%82-958146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zh/photo/912268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9B69AC-CCF7-4004-A7A4-93F706BED1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北極暖化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C23C0DC-5A93-48F3-BA44-56D88AD640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0223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35959-5F03-4E80-AE37-1DD27E307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7C132ECE-6291-4F13-8EDC-1379F73E800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83516" y="3613666"/>
            <a:ext cx="9135611" cy="1761609"/>
          </a:xfr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765D8D5-2506-47F5-BF5A-2A6C142D1FD6}"/>
              </a:ext>
            </a:extLst>
          </p:cNvPr>
          <p:cNvSpPr/>
          <p:nvPr/>
        </p:nvSpPr>
        <p:spPr>
          <a:xfrm>
            <a:off x="2424418" y="2374084"/>
            <a:ext cx="6649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28418D"/>
                </a:solidFill>
                <a:latin typeface="Noto Sans TC"/>
              </a:rPr>
              <a:t>搶在被淹沒前「存檔」國土風采，吐瓦魯將在元宇宙立國</a:t>
            </a:r>
            <a:endParaRPr lang="zh-TW" altLang="en-US" b="0" i="0" dirty="0">
              <a:solidFill>
                <a:srgbClr val="28418D"/>
              </a:solidFill>
              <a:effectLst/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83407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2A0992-FE26-40C5-9FFA-65DA71F8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808931-29D3-4410-9114-10560CA693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197C06-8346-4680-9771-5A5E855302F2}"/>
              </a:ext>
            </a:extLst>
          </p:cNvPr>
          <p:cNvSpPr/>
          <p:nvPr/>
        </p:nvSpPr>
        <p:spPr>
          <a:xfrm>
            <a:off x="3048000" y="255183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北極由白變藍！「無冰化」恐在</a:t>
            </a:r>
            <a:r>
              <a:rPr lang="en-US" altLang="zh-TW" dirty="0">
                <a:solidFill>
                  <a:schemeClr val="accent6"/>
                </a:solidFill>
                <a:latin typeface="Noto Sans TC"/>
              </a:rPr>
              <a:t>2035</a:t>
            </a: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年夏季成真</a:t>
            </a:r>
            <a:br>
              <a:rPr lang="zh-TW" altLang="en-US" dirty="0">
                <a:solidFill>
                  <a:schemeClr val="accent6"/>
                </a:solidFill>
                <a:latin typeface="Noto Sans TC"/>
              </a:rPr>
            </a:b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▋搶在被淹沒前「存檔」國土風采，吐瓦魯將在元宇宙立國</a:t>
            </a:r>
            <a:br>
              <a:rPr lang="zh-TW" altLang="en-US" dirty="0">
                <a:solidFill>
                  <a:schemeClr val="accent6"/>
                </a:solidFill>
                <a:latin typeface="Noto Sans TC"/>
              </a:rPr>
            </a:b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▋中國在湄公河上游蓋水壩，使下游逾</a:t>
            </a:r>
            <a:r>
              <a:rPr lang="en-US" altLang="zh-TW" dirty="0">
                <a:solidFill>
                  <a:schemeClr val="accent6"/>
                </a:solidFill>
                <a:latin typeface="Noto Sans TC"/>
              </a:rPr>
              <a:t>1</a:t>
            </a: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／</a:t>
            </a:r>
            <a:r>
              <a:rPr lang="en-US" altLang="zh-TW" dirty="0">
                <a:solidFill>
                  <a:schemeClr val="accent6"/>
                </a:solidFill>
                <a:latin typeface="Noto Sans TC"/>
              </a:rPr>
              <a:t>5</a:t>
            </a: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魚類面臨滅絕危機</a:t>
            </a:r>
            <a:br>
              <a:rPr lang="zh-TW" altLang="en-US" dirty="0">
                <a:solidFill>
                  <a:schemeClr val="accent6"/>
                </a:solidFill>
                <a:latin typeface="Noto Sans TC"/>
              </a:rPr>
            </a:b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▋拜登碳排新政擬排除天然氣，但更大威脅還在後頭</a:t>
            </a:r>
            <a:br>
              <a:rPr lang="zh-TW" altLang="en-US" dirty="0">
                <a:solidFill>
                  <a:schemeClr val="accent6"/>
                </a:solidFill>
                <a:latin typeface="Noto Sans TC"/>
              </a:rPr>
            </a:br>
            <a:r>
              <a:rPr lang="zh-TW" altLang="en-US" dirty="0">
                <a:solidFill>
                  <a:schemeClr val="accent6"/>
                </a:solidFill>
                <a:latin typeface="Noto Sans TC"/>
              </a:rPr>
              <a:t>▋聖嬰現象持續減弱，但未來幾個月仍會影響全球氣候</a:t>
            </a:r>
            <a:endParaRPr lang="zh-TW" altLang="en-US" b="0" i="0" dirty="0">
              <a:solidFill>
                <a:schemeClr val="accent6"/>
              </a:solidFill>
              <a:effectLst/>
              <a:latin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315009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C1A4ED-1D12-494B-8DAE-8B5370D13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3E40CF9-D009-4FEE-86A0-46FBF118C75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11062" y="2063750"/>
            <a:ext cx="6778304" cy="3311525"/>
          </a:xfrm>
        </p:spPr>
      </p:pic>
    </p:spTree>
    <p:extLst>
      <p:ext uri="{BB962C8B-B14F-4D97-AF65-F5344CB8AC3E}">
        <p14:creationId xmlns:p14="http://schemas.microsoft.com/office/powerpoint/2010/main" val="305670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755EEC-DD61-4CA7-8CA4-8C47C6C60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C38D57-26C2-4CB8-A5D7-3E7CF3227DB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725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主要賽事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主要賽事</Template>
  <TotalTime>12</TotalTime>
  <Words>112</Words>
  <Application>Microsoft Office PowerPoint</Application>
  <PresentationFormat>寬螢幕</PresentationFormat>
  <Paragraphs>3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Noto Sans TC</vt:lpstr>
      <vt:lpstr>新細明體</vt:lpstr>
      <vt:lpstr>Arial</vt:lpstr>
      <vt:lpstr>Impact</vt:lpstr>
      <vt:lpstr>主要賽事</vt:lpstr>
      <vt:lpstr>北極暖化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SCE</dc:creator>
  <cp:lastModifiedBy>SCE</cp:lastModifiedBy>
  <cp:revision>2</cp:revision>
  <dcterms:created xsi:type="dcterms:W3CDTF">2025-04-15T05:29:23Z</dcterms:created>
  <dcterms:modified xsi:type="dcterms:W3CDTF">2025-04-15T05:41:43Z</dcterms:modified>
</cp:coreProperties>
</file>

<file path=docProps/thumbnail.jpeg>
</file>